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87" autoAdjust="0"/>
    <p:restoredTop sz="94660"/>
  </p:normalViewPr>
  <p:slideViewPr>
    <p:cSldViewPr>
      <p:cViewPr varScale="1">
        <p:scale>
          <a:sx n="94" d="100"/>
          <a:sy n="94" d="100"/>
        </p:scale>
        <p:origin x="3330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09.12.2024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199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09.12.2024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882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09.12.2024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196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09.12.2024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526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09.12.2024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757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09.12.2024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700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09.12.2024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265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09.12.2024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709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09.12.2024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441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09.12.2024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693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09.12.2024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134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FA848-CE4F-4549-A0D8-EFF901258A9C}" type="datetimeFigureOut">
              <a:rPr lang="de-DE" smtClean="0"/>
              <a:t>09.12.2024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575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Bilder\Medizintechnik\FA180401_173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21221"/>
            <a:ext cx="6860550" cy="204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 rot="5400000">
            <a:off x="1443449" y="-1445999"/>
            <a:ext cx="251520" cy="3143518"/>
          </a:xfrm>
          <a:prstGeom prst="rect">
            <a:avLst/>
          </a:prstGeom>
          <a:solidFill>
            <a:srgbClr val="CA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908720" y="2771800"/>
            <a:ext cx="5220580" cy="484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 rot="5400000">
            <a:off x="5103814" y="7392364"/>
            <a:ext cx="251520" cy="3251752"/>
          </a:xfrm>
          <a:prstGeom prst="rect">
            <a:avLst/>
          </a:prstGeom>
          <a:solidFill>
            <a:srgbClr val="CA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513680" y="3995936"/>
            <a:ext cx="4005064" cy="484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de-DE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 läuft hier nichts</a:t>
            </a:r>
            <a:endParaRPr lang="de-DE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208593" y="2241158"/>
            <a:ext cx="6192688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de-DE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Kaufmännischer Mitarbeiter/ Administration (m/w/d) in Vollzeit in </a:t>
            </a:r>
            <a:r>
              <a:rPr lang="de-DE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Kirchheimbolanden</a:t>
            </a:r>
            <a:endParaRPr lang="de-DE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de-DE" sz="11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de-DE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HIERFÜR </a:t>
            </a:r>
            <a:r>
              <a:rPr lang="de-DE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SUCHEN WIR SIE!</a:t>
            </a:r>
          </a:p>
          <a:p>
            <a:pPr algn="just">
              <a:spcBef>
                <a:spcPts val="0"/>
              </a:spcBef>
            </a:pPr>
            <a:r>
              <a:rPr lang="de-DE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sind ein europaweit führendes Dienstleistungsunternehmen im Bereich der Medizintechnik und sorgen als spezialisierter Dienstleister dafür, dass die hochkomplexe Medizintechnik in Krankenhäusern zuverlässig funktioniert und wirtschaftlich betrieben wird.</a:t>
            </a:r>
          </a:p>
          <a:p>
            <a:pPr algn="just">
              <a:spcBef>
                <a:spcPts val="0"/>
              </a:spcBef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 Mitarbeiter in der Administration bilden Sie das kaufmännische Gegenstück zu unseren Medizintechnikern vor Ort</a:t>
            </a:r>
            <a:endParaRPr lang="de-DE" altLang="de-DE" sz="11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defRPr/>
            </a:pPr>
            <a:endParaRPr lang="de-DE" altLang="de-DE" sz="1100" b="1" dirty="0" smtClean="0">
              <a:solidFill>
                <a:srgbClr val="C00000"/>
              </a:solidFill>
              <a:latin typeface="Arial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de-DE" altLang="de-DE" sz="1100" b="1" dirty="0" smtClean="0">
                <a:solidFill>
                  <a:srgbClr val="C00000"/>
                </a:solidFill>
                <a:latin typeface="Arial" charset="0"/>
              </a:rPr>
              <a:t>IHRE AUFGABEN: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Rechnungs- und Auftragsbearbeitung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Kunden- und </a:t>
            </a: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rojektbezogene Aufgaben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Datenerfassung in der EDV 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Terminüberwachung für unsere Kundenprojekte, sowie Vertragsmanagement</a:t>
            </a:r>
          </a:p>
          <a:p>
            <a:pPr algn="l">
              <a:spcBef>
                <a:spcPts val="0"/>
              </a:spcBef>
              <a:defRPr/>
            </a:pPr>
            <a:endParaRPr lang="de-DE" altLang="de-DE" sz="1100" b="1" dirty="0" smtClean="0">
              <a:solidFill>
                <a:srgbClr val="C00000"/>
              </a:solidFill>
              <a:latin typeface="Arial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de-DE" altLang="de-DE" sz="1100" b="1" dirty="0" smtClean="0">
                <a:solidFill>
                  <a:srgbClr val="C00000"/>
                </a:solidFill>
                <a:latin typeface="Arial" charset="0"/>
              </a:rPr>
              <a:t>DAS BRINGEN SIE MIT: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E</a:t>
            </a: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ine abgeschlossene Ausbildung oder ein Studium im kaufmännischen Bereich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Erste Berufserfahrung im Bereich Rechnungswesen und Rechnungsprüfung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Sicherer Umgang mit dem PC und allgemeinen Anwendungsprogrammen (MS-Office)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Eine hohe Motivation sowie eine dienstleistungsorientierte, sichere und selbstständige Arbeitsweise</a:t>
            </a:r>
          </a:p>
          <a:p>
            <a:pPr algn="l">
              <a:spcBef>
                <a:spcPts val="0"/>
              </a:spcBef>
              <a:defRPr/>
            </a:pPr>
            <a:endParaRPr lang="de-DE" altLang="de-DE" sz="1100" b="1" dirty="0" smtClean="0">
              <a:solidFill>
                <a:srgbClr val="C00000"/>
              </a:solidFill>
              <a:latin typeface="Arial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de-DE" altLang="de-DE" sz="1100" b="1" dirty="0" smtClean="0">
                <a:solidFill>
                  <a:srgbClr val="C00000"/>
                </a:solidFill>
                <a:latin typeface="Arial" charset="0"/>
              </a:rPr>
              <a:t>IHRE BENEFITS: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unbefristeter Arbeitsvertrag und 30 Tage Urlaub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Freundliches, teamorientiertes </a:t>
            </a: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Betriebsklima und </a:t>
            </a: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Mitarbeiterevents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Intensive Einarbeitung sowie individuelle Fort- und Weiterbildungsmöglichkeiten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Sicherer Arbeitsplatz im Bereich Gesundheitswesen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 smtClean="0">
                <a:solidFill>
                  <a:schemeClr val="tx1"/>
                </a:solidFill>
                <a:latin typeface="Arial" charset="0"/>
              </a:rPr>
              <a:t>Jobrad, Zuschuss zur betrieblichen Altersvorsorge und weitere Corporate Benefits</a:t>
            </a:r>
          </a:p>
          <a:p>
            <a:pPr algn="just">
              <a:spcBef>
                <a:spcPts val="0"/>
              </a:spcBef>
              <a:defRPr/>
            </a:pPr>
            <a:endParaRPr lang="de-DE" altLang="de-DE" sz="1200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spcBef>
                <a:spcPts val="0"/>
              </a:spcBef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200" dirty="0" smtClean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200" dirty="0" smtClean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200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spcBef>
                <a:spcPts val="0"/>
              </a:spcBef>
              <a:defRPr/>
            </a:pPr>
            <a:endParaRPr lang="de-DE" altLang="de-DE" sz="1200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spcBef>
                <a:spcPts val="0"/>
              </a:spcBef>
              <a:defRPr/>
            </a:pPr>
            <a:endParaRPr lang="de-DE" altLang="de-DE" sz="1200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spcBef>
                <a:spcPts val="0"/>
              </a:spcBef>
              <a:defRPr/>
            </a:pPr>
            <a:endParaRPr lang="de-DE" altLang="de-DE" sz="1200" dirty="0" smtClean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200" dirty="0" smtClean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algn="l">
              <a:spcBef>
                <a:spcPts val="0"/>
              </a:spcBef>
            </a:pP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08593" y="8082171"/>
            <a:ext cx="2746687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476250" algn="l"/>
              </a:tabLst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76250" algn="l"/>
              </a:tabLst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HERMED </a:t>
            </a:r>
            <a:r>
              <a:rPr lang="de-DE" altLang="de-DE" sz="900" b="1" dirty="0">
                <a:solidFill>
                  <a:srgbClr val="C00000"/>
                </a:solidFill>
                <a:latin typeface="Arial" charset="0"/>
                <a:cs typeface="Arial" charset="0"/>
              </a:rPr>
              <a:t>Technische Beratungs GmbH</a:t>
            </a:r>
            <a:endParaRPr lang="de-DE" altLang="de-DE" sz="900" b="1" dirty="0">
              <a:solidFill>
                <a:srgbClr val="C00000"/>
              </a:solidFill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dirty="0" smtClean="0">
                <a:latin typeface="Arial" charset="0"/>
                <a:cs typeface="Arial" charset="0"/>
              </a:rPr>
              <a:t>Personalabteilung, Frau </a:t>
            </a:r>
            <a:r>
              <a:rPr lang="de-DE" altLang="de-DE" sz="900" dirty="0">
                <a:latin typeface="Arial" charset="0"/>
                <a:cs typeface="Arial" charset="0"/>
              </a:rPr>
              <a:t>Claudia Becker</a:t>
            </a: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dirty="0" err="1" smtClean="0">
                <a:latin typeface="Arial" charset="0"/>
                <a:cs typeface="Arial" charset="0"/>
              </a:rPr>
              <a:t>Marnheimer</a:t>
            </a:r>
            <a:r>
              <a:rPr lang="de-DE" altLang="de-DE" sz="900" dirty="0" smtClean="0">
                <a:latin typeface="Arial" charset="0"/>
                <a:cs typeface="Arial" charset="0"/>
              </a:rPr>
              <a:t> Straße 63 A</a:t>
            </a:r>
            <a:endParaRPr lang="de-DE" altLang="de-DE" sz="900" dirty="0"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dirty="0" smtClean="0">
                <a:latin typeface="Arial" charset="0"/>
                <a:cs typeface="Arial" charset="0"/>
              </a:rPr>
              <a:t>67292 </a:t>
            </a:r>
            <a:r>
              <a:rPr lang="de-DE" altLang="de-DE" sz="900" dirty="0">
                <a:latin typeface="Arial" charset="0"/>
                <a:cs typeface="Arial" charset="0"/>
              </a:rPr>
              <a:t>Kirchheimbolanden</a:t>
            </a:r>
            <a:endParaRPr lang="de-DE" altLang="de-DE" sz="900" dirty="0"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dirty="0" smtClean="0">
                <a:latin typeface="Arial" charset="0"/>
                <a:cs typeface="Arial" charset="0"/>
              </a:rPr>
              <a:t>Telefon: </a:t>
            </a:r>
            <a:r>
              <a:rPr lang="de-DE" altLang="de-DE" sz="900" dirty="0">
                <a:latin typeface="Arial" charset="0"/>
                <a:cs typeface="Arial" charset="0"/>
              </a:rPr>
              <a:t>	+49 </a:t>
            </a:r>
            <a:r>
              <a:rPr lang="de-DE" altLang="de-DE" sz="900" dirty="0" smtClean="0">
                <a:latin typeface="Arial" charset="0"/>
                <a:cs typeface="Arial" charset="0"/>
              </a:rPr>
              <a:t>6352 4016-55</a:t>
            </a:r>
            <a:endParaRPr lang="de-DE" altLang="de-DE" sz="900" dirty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it-IT" altLang="de-DE" sz="900" dirty="0">
                <a:latin typeface="Arial" charset="0"/>
                <a:cs typeface="Arial" charset="0"/>
              </a:rPr>
              <a:t>E</a:t>
            </a:r>
            <a:r>
              <a:rPr lang="it-IT" altLang="de-DE" sz="900" dirty="0" smtClean="0">
                <a:latin typeface="Arial" charset="0"/>
                <a:cs typeface="Arial" charset="0"/>
              </a:rPr>
              <a:t>-Mail</a:t>
            </a:r>
            <a:r>
              <a:rPr lang="it-IT" altLang="de-DE" sz="900" dirty="0">
                <a:latin typeface="Arial" charset="0"/>
                <a:cs typeface="Arial" charset="0"/>
              </a:rPr>
              <a:t>:	claudia.becker@hermed.de</a:t>
            </a:r>
            <a:endParaRPr lang="de-DE" altLang="de-DE" sz="900" dirty="0"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dirty="0">
                <a:latin typeface="Arial" charset="0"/>
                <a:cs typeface="Arial" charset="0"/>
              </a:rPr>
              <a:t>Internet:	</a:t>
            </a:r>
            <a:r>
              <a:rPr lang="de-DE" altLang="de-DE" sz="900" dirty="0" smtClean="0">
                <a:latin typeface="Arial" charset="0"/>
                <a:cs typeface="Arial" charset="0"/>
              </a:rPr>
              <a:t>www.hermed.de</a:t>
            </a:r>
            <a:endParaRPr lang="de-DE" altLang="de-DE" sz="900" dirty="0">
              <a:latin typeface="Arial" charset="0"/>
              <a:cs typeface="Times New Roman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82150" y="2052881"/>
            <a:ext cx="62047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leben Medizintechnik- Bewirtschaftung!</a:t>
            </a:r>
            <a:endParaRPr lang="de-DE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0E4B519D-185D-4B71-BAC1-834A7D09B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0992" y="8142432"/>
            <a:ext cx="3069834" cy="59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088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Bildschirmpräsentation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Company>VMSD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Thorsten Springer</dc:creator>
  <cp:lastModifiedBy>ETZOLD, Andrea</cp:lastModifiedBy>
  <cp:revision>80</cp:revision>
  <cp:lastPrinted>2022-09-19T11:13:20Z</cp:lastPrinted>
  <dcterms:created xsi:type="dcterms:W3CDTF">2020-02-03T09:52:18Z</dcterms:created>
  <dcterms:modified xsi:type="dcterms:W3CDTF">2024-12-09T07:33:14Z</dcterms:modified>
</cp:coreProperties>
</file>