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87" autoAdjust="0"/>
    <p:restoredTop sz="94660"/>
  </p:normalViewPr>
  <p:slideViewPr>
    <p:cSldViewPr>
      <p:cViewPr varScale="1">
        <p:scale>
          <a:sx n="94" d="100"/>
          <a:sy n="94" d="100"/>
        </p:scale>
        <p:origin x="3330" y="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FA848-CE4F-4549-A0D8-EFF901258A9C}" type="datetimeFigureOut">
              <a:rPr lang="de-DE" smtClean="0"/>
              <a:t>09.12.2024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38960-EC86-4FF4-95A7-B0369334CE49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31990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FA848-CE4F-4549-A0D8-EFF901258A9C}" type="datetimeFigureOut">
              <a:rPr lang="de-DE" smtClean="0"/>
              <a:t>09.12.2024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38960-EC86-4FF4-95A7-B0369334CE49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08824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FA848-CE4F-4549-A0D8-EFF901258A9C}" type="datetimeFigureOut">
              <a:rPr lang="de-DE" smtClean="0"/>
              <a:t>09.12.2024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38960-EC86-4FF4-95A7-B0369334CE49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91965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FA848-CE4F-4549-A0D8-EFF901258A9C}" type="datetimeFigureOut">
              <a:rPr lang="de-DE" smtClean="0"/>
              <a:t>09.12.2024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38960-EC86-4FF4-95A7-B0369334CE49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15268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FA848-CE4F-4549-A0D8-EFF901258A9C}" type="datetimeFigureOut">
              <a:rPr lang="de-DE" smtClean="0"/>
              <a:t>09.12.2024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38960-EC86-4FF4-95A7-B0369334CE49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27578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FA848-CE4F-4549-A0D8-EFF901258A9C}" type="datetimeFigureOut">
              <a:rPr lang="de-DE" smtClean="0"/>
              <a:t>09.12.2024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38960-EC86-4FF4-95A7-B0369334CE49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07009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FA848-CE4F-4549-A0D8-EFF901258A9C}" type="datetimeFigureOut">
              <a:rPr lang="de-DE" smtClean="0"/>
              <a:t>09.12.2024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38960-EC86-4FF4-95A7-B0369334CE49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72650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FA848-CE4F-4549-A0D8-EFF901258A9C}" type="datetimeFigureOut">
              <a:rPr lang="de-DE" smtClean="0"/>
              <a:t>09.12.2024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38960-EC86-4FF4-95A7-B0369334CE49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57097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FA848-CE4F-4549-A0D8-EFF901258A9C}" type="datetimeFigureOut">
              <a:rPr lang="de-DE" smtClean="0"/>
              <a:t>09.12.2024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38960-EC86-4FF4-95A7-B0369334CE49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34413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FA848-CE4F-4549-A0D8-EFF901258A9C}" type="datetimeFigureOut">
              <a:rPr lang="de-DE" smtClean="0"/>
              <a:t>09.12.2024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38960-EC86-4FF4-95A7-B0369334CE49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86936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FA848-CE4F-4549-A0D8-EFF901258A9C}" type="datetimeFigureOut">
              <a:rPr lang="de-DE" smtClean="0"/>
              <a:t>09.12.2024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38960-EC86-4FF4-95A7-B0369334CE49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31343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8FA848-CE4F-4549-A0D8-EFF901258A9C}" type="datetimeFigureOut">
              <a:rPr lang="de-DE" smtClean="0"/>
              <a:t>09.12.2024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38960-EC86-4FF4-95A7-B0369334CE49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75753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 descr="D:\Bilder\Medizintechnik\FA180401_1739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0" y="-21221"/>
            <a:ext cx="6860550" cy="2046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16"/>
          <p:cNvSpPr>
            <a:spLocks noChangeArrowheads="1"/>
          </p:cNvSpPr>
          <p:nvPr/>
        </p:nvSpPr>
        <p:spPr bwMode="auto">
          <a:xfrm rot="5400000">
            <a:off x="1443449" y="-1445999"/>
            <a:ext cx="251520" cy="3143518"/>
          </a:xfrm>
          <a:prstGeom prst="rect">
            <a:avLst/>
          </a:prstGeom>
          <a:solidFill>
            <a:srgbClr val="CA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 dirty="0"/>
          </a:p>
        </p:txBody>
      </p:sp>
      <p:sp>
        <p:nvSpPr>
          <p:cNvPr id="6" name="Untertitel 2"/>
          <p:cNvSpPr txBox="1">
            <a:spLocks/>
          </p:cNvSpPr>
          <p:nvPr/>
        </p:nvSpPr>
        <p:spPr>
          <a:xfrm>
            <a:off x="908720" y="2771800"/>
            <a:ext cx="5220580" cy="4846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endParaRPr lang="de-D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16"/>
          <p:cNvSpPr>
            <a:spLocks noChangeArrowheads="1"/>
          </p:cNvSpPr>
          <p:nvPr/>
        </p:nvSpPr>
        <p:spPr bwMode="auto">
          <a:xfrm rot="5400000">
            <a:off x="5103814" y="7392364"/>
            <a:ext cx="251520" cy="3251752"/>
          </a:xfrm>
          <a:prstGeom prst="rect">
            <a:avLst/>
          </a:prstGeom>
          <a:solidFill>
            <a:srgbClr val="CA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 dirty="0"/>
          </a:p>
        </p:txBody>
      </p:sp>
      <p:sp>
        <p:nvSpPr>
          <p:cNvPr id="9" name="Untertitel 2"/>
          <p:cNvSpPr txBox="1">
            <a:spLocks/>
          </p:cNvSpPr>
          <p:nvPr/>
        </p:nvSpPr>
        <p:spPr>
          <a:xfrm>
            <a:off x="513680" y="3995936"/>
            <a:ext cx="4005064" cy="4846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de-DE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uns läuft hier nichts</a:t>
            </a:r>
            <a:endParaRPr lang="de-DE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Untertitel 2"/>
          <p:cNvSpPr txBox="1">
            <a:spLocks/>
          </p:cNvSpPr>
          <p:nvPr/>
        </p:nvSpPr>
        <p:spPr>
          <a:xfrm>
            <a:off x="208593" y="2241158"/>
            <a:ext cx="6192688" cy="27363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endParaRPr lang="de-DE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endParaRPr lang="de-DE" sz="16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de-DE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Kaufmännischer Mitarbeiter/ Administration (m/w/d) in Vollzeit in </a:t>
            </a:r>
            <a:r>
              <a:rPr lang="de-DE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Kirchheimbolanden</a:t>
            </a:r>
            <a:endParaRPr lang="de-DE" sz="16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de-DE" sz="11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r>
              <a:rPr lang="de-DE" sz="1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HIERFÜR </a:t>
            </a:r>
            <a:r>
              <a:rPr lang="de-DE" sz="1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SUCHEN WIR SIE!</a:t>
            </a:r>
          </a:p>
          <a:p>
            <a:pPr algn="just">
              <a:spcBef>
                <a:spcPts val="0"/>
              </a:spcBef>
            </a:pPr>
            <a:r>
              <a:rPr lang="de-DE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Wir sind ein europaweit führendes Dienstleistungsunternehmen im Bereich der Medizintechnik und sorgen als spezialisierter Dienstleister dafür, dass die hochkomplexe Medizintechnik in Krankenhäusern zuverlässig funktioniert und wirtschaftlich betrieben wird.</a:t>
            </a:r>
          </a:p>
          <a:p>
            <a:pPr algn="just">
              <a:spcBef>
                <a:spcPts val="0"/>
              </a:spcBef>
              <a:defRPr/>
            </a:pPr>
            <a:r>
              <a:rPr lang="de-DE" altLang="de-DE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Als Mitarbeiter in der Administration bilden Sie das kaufmännische Gegenstück zu unseren Medizintechnikern vor Ort</a:t>
            </a:r>
            <a:endParaRPr lang="de-DE" altLang="de-DE" sz="11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  <a:defRPr/>
            </a:pPr>
            <a:endParaRPr lang="de-DE" altLang="de-DE" sz="1100" b="1" dirty="0" smtClean="0">
              <a:solidFill>
                <a:srgbClr val="C00000"/>
              </a:solidFill>
              <a:latin typeface="Arial" charset="0"/>
            </a:endParaRPr>
          </a:p>
          <a:p>
            <a:pPr algn="l">
              <a:spcBef>
                <a:spcPts val="0"/>
              </a:spcBef>
              <a:defRPr/>
            </a:pPr>
            <a:r>
              <a:rPr lang="de-DE" altLang="de-DE" sz="1100" b="1" dirty="0" smtClean="0">
                <a:solidFill>
                  <a:srgbClr val="C00000"/>
                </a:solidFill>
                <a:latin typeface="Arial" charset="0"/>
              </a:rPr>
              <a:t>IHRE AUFGABEN:</a:t>
            </a:r>
          </a:p>
          <a:p>
            <a: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de-DE" altLang="de-DE" sz="1100" dirty="0" smtClean="0">
                <a:solidFill>
                  <a:schemeClr val="tx1"/>
                </a:solidFill>
                <a:latin typeface="Arial" charset="0"/>
              </a:rPr>
              <a:t>Rechnungs- und Auftragsbearbeitung</a:t>
            </a:r>
          </a:p>
          <a:p>
            <a: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de-DE" altLang="de-DE" sz="1100" dirty="0" smtClean="0">
                <a:solidFill>
                  <a:schemeClr val="tx1"/>
                </a:solidFill>
                <a:latin typeface="Arial" charset="0"/>
              </a:rPr>
              <a:t>Kunden- und </a:t>
            </a:r>
            <a:r>
              <a:rPr lang="de-DE" altLang="de-DE" sz="1100" dirty="0">
                <a:solidFill>
                  <a:schemeClr val="tx1"/>
                </a:solidFill>
                <a:latin typeface="Arial" charset="0"/>
              </a:rPr>
              <a:t>p</a:t>
            </a:r>
            <a:r>
              <a:rPr lang="de-DE" altLang="de-DE" sz="1100" dirty="0" smtClean="0">
                <a:solidFill>
                  <a:schemeClr val="tx1"/>
                </a:solidFill>
                <a:latin typeface="Arial" charset="0"/>
              </a:rPr>
              <a:t>rojektbezogene Aufgaben</a:t>
            </a:r>
          </a:p>
          <a:p>
            <a: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de-DE" altLang="de-DE" sz="1100" dirty="0" smtClean="0">
                <a:solidFill>
                  <a:schemeClr val="tx1"/>
                </a:solidFill>
                <a:latin typeface="Arial" charset="0"/>
              </a:rPr>
              <a:t>Datenerfassung in der EDV </a:t>
            </a:r>
          </a:p>
          <a:p>
            <a: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de-DE" altLang="de-DE" sz="1100" dirty="0" smtClean="0">
                <a:solidFill>
                  <a:schemeClr val="tx1"/>
                </a:solidFill>
                <a:latin typeface="Arial" charset="0"/>
              </a:rPr>
              <a:t>Terminüberwachung für unsere Kundenprojekte, sowie Vertragsmanagement</a:t>
            </a:r>
          </a:p>
          <a:p>
            <a:pPr algn="l">
              <a:spcBef>
                <a:spcPts val="0"/>
              </a:spcBef>
              <a:defRPr/>
            </a:pPr>
            <a:endParaRPr lang="de-DE" altLang="de-DE" sz="1100" b="1" dirty="0" smtClean="0">
              <a:solidFill>
                <a:srgbClr val="C00000"/>
              </a:solidFill>
              <a:latin typeface="Arial" charset="0"/>
            </a:endParaRPr>
          </a:p>
          <a:p>
            <a:pPr algn="l">
              <a:spcBef>
                <a:spcPts val="0"/>
              </a:spcBef>
              <a:defRPr/>
            </a:pPr>
            <a:r>
              <a:rPr lang="de-DE" altLang="de-DE" sz="1100" b="1" dirty="0" smtClean="0">
                <a:solidFill>
                  <a:srgbClr val="C00000"/>
                </a:solidFill>
                <a:latin typeface="Arial" charset="0"/>
              </a:rPr>
              <a:t>DAS BRINGEN SIE MIT:</a:t>
            </a:r>
          </a:p>
          <a:p>
            <a: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de-DE" altLang="de-DE" sz="1100" dirty="0">
                <a:solidFill>
                  <a:schemeClr val="tx1"/>
                </a:solidFill>
                <a:latin typeface="Arial" charset="0"/>
              </a:rPr>
              <a:t>E</a:t>
            </a:r>
            <a:r>
              <a:rPr lang="de-DE" altLang="de-DE" sz="1100" dirty="0" smtClean="0">
                <a:solidFill>
                  <a:schemeClr val="tx1"/>
                </a:solidFill>
                <a:latin typeface="Arial" charset="0"/>
              </a:rPr>
              <a:t>ine abgeschlossene Ausbildung oder ein Studium im kaufmännischen Bereich</a:t>
            </a:r>
          </a:p>
          <a:p>
            <a: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de-DE" altLang="de-DE" sz="1100" dirty="0" smtClean="0">
                <a:solidFill>
                  <a:schemeClr val="tx1"/>
                </a:solidFill>
                <a:latin typeface="Arial" charset="0"/>
              </a:rPr>
              <a:t>Erste Berufserfahrung im Bereich Rechnungswesen und Rechnungsprüfung</a:t>
            </a:r>
          </a:p>
          <a:p>
            <a: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de-DE" altLang="de-DE" sz="1100" dirty="0" smtClean="0">
                <a:solidFill>
                  <a:schemeClr val="tx1"/>
                </a:solidFill>
                <a:latin typeface="Arial" charset="0"/>
              </a:rPr>
              <a:t>Sicherer Umgang mit dem PC und allgemeinen Anwendungsprogrammen (MS-Office)</a:t>
            </a:r>
          </a:p>
          <a:p>
            <a: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de-DE" altLang="de-DE" sz="1100" dirty="0" smtClean="0">
                <a:solidFill>
                  <a:schemeClr val="tx1"/>
                </a:solidFill>
                <a:latin typeface="Arial" charset="0"/>
              </a:rPr>
              <a:t>Eine hohe Motivation sowie eine dienstleistungsorientierte, sichere und selbstständige Arbeitsweise</a:t>
            </a:r>
          </a:p>
          <a:p>
            <a:pPr algn="l">
              <a:spcBef>
                <a:spcPts val="0"/>
              </a:spcBef>
              <a:defRPr/>
            </a:pPr>
            <a:endParaRPr lang="de-DE" altLang="de-DE" sz="1100" b="1" dirty="0" smtClean="0">
              <a:solidFill>
                <a:srgbClr val="C00000"/>
              </a:solidFill>
              <a:latin typeface="Arial" charset="0"/>
            </a:endParaRPr>
          </a:p>
          <a:p>
            <a:pPr algn="l">
              <a:spcBef>
                <a:spcPts val="0"/>
              </a:spcBef>
              <a:defRPr/>
            </a:pPr>
            <a:r>
              <a:rPr lang="de-DE" altLang="de-DE" sz="1100" b="1" dirty="0" smtClean="0">
                <a:solidFill>
                  <a:srgbClr val="C00000"/>
                </a:solidFill>
                <a:latin typeface="Arial" charset="0"/>
              </a:rPr>
              <a:t>IHRE BENEFITS:</a:t>
            </a:r>
          </a:p>
          <a:p>
            <a: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de-DE" altLang="de-DE" sz="1100" dirty="0" smtClean="0">
                <a:solidFill>
                  <a:schemeClr val="tx1"/>
                </a:solidFill>
                <a:latin typeface="Arial" charset="0"/>
              </a:rPr>
              <a:t>unbefristeter Arbeitsvertrag und 30 Tage Urlaub</a:t>
            </a:r>
          </a:p>
          <a:p>
            <a: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de-DE" altLang="de-DE" sz="1100" dirty="0" smtClean="0">
                <a:solidFill>
                  <a:schemeClr val="tx1"/>
                </a:solidFill>
                <a:latin typeface="Arial" charset="0"/>
              </a:rPr>
              <a:t>Freundliches, teamorientiertes </a:t>
            </a:r>
            <a:r>
              <a:rPr lang="de-DE" altLang="de-DE" sz="1100" dirty="0">
                <a:solidFill>
                  <a:schemeClr val="tx1"/>
                </a:solidFill>
                <a:latin typeface="Arial" charset="0"/>
              </a:rPr>
              <a:t>Betriebsklima und </a:t>
            </a:r>
            <a:r>
              <a:rPr lang="de-DE" altLang="de-DE" sz="1100" dirty="0" smtClean="0">
                <a:solidFill>
                  <a:schemeClr val="tx1"/>
                </a:solidFill>
                <a:latin typeface="Arial" charset="0"/>
              </a:rPr>
              <a:t>Mitarbeiterevents</a:t>
            </a:r>
          </a:p>
          <a:p>
            <a: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de-DE" altLang="de-DE" sz="1100" dirty="0" smtClean="0">
                <a:solidFill>
                  <a:schemeClr val="tx1"/>
                </a:solidFill>
                <a:latin typeface="Arial" charset="0"/>
              </a:rPr>
              <a:t>Intensive Einarbeitung sowie individuelle Fort- und Weiterbildungsmöglichkeiten</a:t>
            </a:r>
          </a:p>
          <a:p>
            <a: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de-DE" altLang="de-DE" sz="1100" dirty="0" smtClean="0">
                <a:solidFill>
                  <a:schemeClr val="tx1"/>
                </a:solidFill>
                <a:latin typeface="Arial" charset="0"/>
              </a:rPr>
              <a:t>Sicherer Arbeitsplatz im Bereich Gesundheitswesen</a:t>
            </a:r>
          </a:p>
          <a:p>
            <a: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de-DE" altLang="de-DE" sz="1100" dirty="0" smtClean="0">
                <a:solidFill>
                  <a:schemeClr val="tx1"/>
                </a:solidFill>
                <a:latin typeface="Arial" charset="0"/>
              </a:rPr>
              <a:t>Jobrad, Zuschuss zur betrieblichen Altersvorsorge und weitere Corporate Benefits</a:t>
            </a:r>
          </a:p>
          <a:p>
            <a:pPr algn="just">
              <a:spcBef>
                <a:spcPts val="0"/>
              </a:spcBef>
              <a:defRPr/>
            </a:pPr>
            <a:endParaRPr lang="de-DE" altLang="de-DE" sz="1200" dirty="0" smtClean="0">
              <a:solidFill>
                <a:schemeClr val="tx1"/>
              </a:solidFill>
              <a:latin typeface="Arial" charset="0"/>
            </a:endParaRPr>
          </a:p>
          <a:p>
            <a:pPr algn="just">
              <a:spcBef>
                <a:spcPts val="0"/>
              </a:spcBef>
              <a:defRPr/>
            </a:pPr>
            <a:endParaRPr lang="de-DE" altLang="de-DE" sz="1200" dirty="0">
              <a:solidFill>
                <a:schemeClr val="tx1"/>
              </a:solidFill>
              <a:latin typeface="Arial" charset="0"/>
            </a:endParaRPr>
          </a:p>
          <a:p>
            <a:pPr marL="171450" indent="-171450" algn="just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de-DE" altLang="de-DE" sz="1200" dirty="0" smtClean="0">
              <a:solidFill>
                <a:schemeClr val="tx1"/>
              </a:solidFill>
              <a:latin typeface="Arial" charset="0"/>
            </a:endParaRPr>
          </a:p>
          <a:p>
            <a:pPr marL="171450" indent="-171450" algn="just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de-DE" altLang="de-DE" sz="1200" dirty="0" smtClean="0">
              <a:solidFill>
                <a:schemeClr val="tx1"/>
              </a:solidFill>
              <a:latin typeface="Arial" charset="0"/>
            </a:endParaRPr>
          </a:p>
          <a:p>
            <a:pPr marL="171450" indent="-171450" algn="just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de-DE" altLang="de-DE" sz="1200" dirty="0" smtClean="0">
              <a:solidFill>
                <a:schemeClr val="tx1"/>
              </a:solidFill>
              <a:latin typeface="Arial" charset="0"/>
            </a:endParaRPr>
          </a:p>
          <a:p>
            <a:pPr algn="just">
              <a:spcBef>
                <a:spcPts val="0"/>
              </a:spcBef>
              <a:defRPr/>
            </a:pPr>
            <a:endParaRPr lang="de-DE" altLang="de-DE" sz="1200" dirty="0" smtClean="0">
              <a:solidFill>
                <a:schemeClr val="tx1"/>
              </a:solidFill>
              <a:latin typeface="Arial" charset="0"/>
            </a:endParaRPr>
          </a:p>
          <a:p>
            <a:pPr algn="just">
              <a:spcBef>
                <a:spcPts val="0"/>
              </a:spcBef>
              <a:defRPr/>
            </a:pPr>
            <a:endParaRPr lang="de-DE" altLang="de-DE" sz="1200" dirty="0" smtClean="0">
              <a:solidFill>
                <a:schemeClr val="tx1"/>
              </a:solidFill>
              <a:latin typeface="Arial" charset="0"/>
            </a:endParaRPr>
          </a:p>
          <a:p>
            <a:pPr algn="just">
              <a:spcBef>
                <a:spcPts val="0"/>
              </a:spcBef>
              <a:defRPr/>
            </a:pPr>
            <a:endParaRPr lang="de-DE" altLang="de-DE" sz="1200" dirty="0" smtClean="0">
              <a:solidFill>
                <a:schemeClr val="tx1"/>
              </a:solidFill>
              <a:latin typeface="Arial" charset="0"/>
            </a:endParaRPr>
          </a:p>
          <a:p>
            <a:pPr marL="171450" indent="-171450" algn="just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de-DE" altLang="de-DE" sz="1200" dirty="0" smtClean="0">
              <a:solidFill>
                <a:schemeClr val="tx1"/>
              </a:solidFill>
              <a:latin typeface="Arial" charset="0"/>
            </a:endParaRPr>
          </a:p>
          <a:p>
            <a:pPr marL="171450" indent="-171450" algn="just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de-DE" altLang="de-DE" sz="1200" dirty="0">
              <a:solidFill>
                <a:schemeClr val="tx1"/>
              </a:solidFill>
              <a:latin typeface="Arial" charset="0"/>
            </a:endParaRPr>
          </a:p>
          <a:p>
            <a:pPr algn="l">
              <a:spcBef>
                <a:spcPts val="0"/>
              </a:spcBef>
            </a:pPr>
            <a:endParaRPr lang="de-DE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208593" y="8082171"/>
            <a:ext cx="2746687" cy="10618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tabLst>
                <a:tab pos="476250" algn="l"/>
              </a:tabLst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476250" algn="l"/>
              </a:tabLst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476250" algn="l"/>
              </a:tabLst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476250" algn="l"/>
              </a:tabLst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476250" algn="l"/>
              </a:tabLst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76250" algn="l"/>
              </a:tabLst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76250" algn="l"/>
              </a:tabLst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76250" algn="l"/>
              </a:tabLst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76250" algn="l"/>
              </a:tabLst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tabLst>
                <a:tab pos="536575" algn="l"/>
              </a:tabLst>
            </a:pPr>
            <a:r>
              <a:rPr lang="de-DE" altLang="de-DE" sz="900" b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HERMED </a:t>
            </a:r>
            <a:r>
              <a:rPr lang="de-DE" altLang="de-DE" sz="900" b="1" dirty="0">
                <a:solidFill>
                  <a:srgbClr val="C00000"/>
                </a:solidFill>
                <a:latin typeface="Arial" charset="0"/>
                <a:cs typeface="Arial" charset="0"/>
              </a:rPr>
              <a:t>Technische Beratungs GmbH</a:t>
            </a:r>
            <a:endParaRPr lang="de-DE" altLang="de-DE" sz="900" b="1" dirty="0">
              <a:solidFill>
                <a:srgbClr val="C00000"/>
              </a:solidFill>
              <a:cs typeface="Times New Roman" charset="0"/>
            </a:endParaRPr>
          </a:p>
          <a:p>
            <a:pPr>
              <a:spcBef>
                <a:spcPct val="0"/>
              </a:spcBef>
              <a:buFontTx/>
              <a:buNone/>
              <a:tabLst>
                <a:tab pos="536575" algn="l"/>
              </a:tabLst>
            </a:pPr>
            <a:r>
              <a:rPr lang="de-DE" altLang="de-DE" sz="900" dirty="0" smtClean="0">
                <a:latin typeface="Arial" charset="0"/>
                <a:cs typeface="Arial" charset="0"/>
              </a:rPr>
              <a:t>Personalabteilung, Frau </a:t>
            </a:r>
            <a:r>
              <a:rPr lang="de-DE" altLang="de-DE" sz="900" dirty="0">
                <a:latin typeface="Arial" charset="0"/>
                <a:cs typeface="Arial" charset="0"/>
              </a:rPr>
              <a:t>Claudia Becker</a:t>
            </a:r>
          </a:p>
          <a:p>
            <a:pPr>
              <a:spcBef>
                <a:spcPct val="0"/>
              </a:spcBef>
              <a:buFontTx/>
              <a:buNone/>
              <a:tabLst>
                <a:tab pos="536575" algn="l"/>
              </a:tabLst>
            </a:pPr>
            <a:r>
              <a:rPr lang="de-DE" altLang="de-DE" sz="900" dirty="0" err="1" smtClean="0">
                <a:latin typeface="Arial" charset="0"/>
                <a:cs typeface="Arial" charset="0"/>
              </a:rPr>
              <a:t>Marnheimer</a:t>
            </a:r>
            <a:r>
              <a:rPr lang="de-DE" altLang="de-DE" sz="900" dirty="0" smtClean="0">
                <a:latin typeface="Arial" charset="0"/>
                <a:cs typeface="Arial" charset="0"/>
              </a:rPr>
              <a:t> Straße 63 A</a:t>
            </a:r>
            <a:endParaRPr lang="de-DE" altLang="de-DE" sz="900" dirty="0">
              <a:cs typeface="Times New Roman" charset="0"/>
            </a:endParaRPr>
          </a:p>
          <a:p>
            <a:pPr>
              <a:spcBef>
                <a:spcPct val="0"/>
              </a:spcBef>
              <a:buFontTx/>
              <a:buNone/>
              <a:tabLst>
                <a:tab pos="536575" algn="l"/>
              </a:tabLst>
            </a:pPr>
            <a:r>
              <a:rPr lang="de-DE" altLang="de-DE" sz="900" dirty="0" smtClean="0">
                <a:latin typeface="Arial" charset="0"/>
                <a:cs typeface="Arial" charset="0"/>
              </a:rPr>
              <a:t>67292 </a:t>
            </a:r>
            <a:r>
              <a:rPr lang="de-DE" altLang="de-DE" sz="900" dirty="0">
                <a:latin typeface="Arial" charset="0"/>
                <a:cs typeface="Arial" charset="0"/>
              </a:rPr>
              <a:t>Kirchheimbolanden</a:t>
            </a:r>
            <a:endParaRPr lang="de-DE" altLang="de-DE" sz="900" dirty="0">
              <a:cs typeface="Times New Roman" charset="0"/>
            </a:endParaRPr>
          </a:p>
          <a:p>
            <a:pPr>
              <a:spcBef>
                <a:spcPct val="0"/>
              </a:spcBef>
              <a:buFontTx/>
              <a:buNone/>
              <a:tabLst>
                <a:tab pos="536575" algn="l"/>
              </a:tabLst>
            </a:pPr>
            <a:r>
              <a:rPr lang="de-DE" altLang="de-DE" sz="900" dirty="0" smtClean="0">
                <a:latin typeface="Arial" charset="0"/>
                <a:cs typeface="Arial" charset="0"/>
              </a:rPr>
              <a:t>Telefon: </a:t>
            </a:r>
            <a:r>
              <a:rPr lang="de-DE" altLang="de-DE" sz="900" dirty="0">
                <a:latin typeface="Arial" charset="0"/>
                <a:cs typeface="Arial" charset="0"/>
              </a:rPr>
              <a:t>	+49 </a:t>
            </a:r>
            <a:r>
              <a:rPr lang="de-DE" altLang="de-DE" sz="900" dirty="0" smtClean="0">
                <a:latin typeface="Arial" charset="0"/>
                <a:cs typeface="Arial" charset="0"/>
              </a:rPr>
              <a:t>6352 4016-55</a:t>
            </a:r>
            <a:endParaRPr lang="de-DE" altLang="de-DE" sz="900" dirty="0">
              <a:latin typeface="Arial" charset="0"/>
              <a:cs typeface="Arial" charset="0"/>
            </a:endParaRPr>
          </a:p>
          <a:p>
            <a:pPr>
              <a:spcBef>
                <a:spcPct val="0"/>
              </a:spcBef>
              <a:buFontTx/>
              <a:buNone/>
              <a:tabLst>
                <a:tab pos="536575" algn="l"/>
              </a:tabLst>
            </a:pPr>
            <a:r>
              <a:rPr lang="it-IT" altLang="de-DE" sz="900" dirty="0">
                <a:latin typeface="Arial" charset="0"/>
                <a:cs typeface="Arial" charset="0"/>
              </a:rPr>
              <a:t>E</a:t>
            </a:r>
            <a:r>
              <a:rPr lang="it-IT" altLang="de-DE" sz="900" dirty="0" smtClean="0">
                <a:latin typeface="Arial" charset="0"/>
                <a:cs typeface="Arial" charset="0"/>
              </a:rPr>
              <a:t>-Mail</a:t>
            </a:r>
            <a:r>
              <a:rPr lang="it-IT" altLang="de-DE" sz="900" dirty="0">
                <a:latin typeface="Arial" charset="0"/>
                <a:cs typeface="Arial" charset="0"/>
              </a:rPr>
              <a:t>:	claudia.becker@hermed.de</a:t>
            </a:r>
            <a:endParaRPr lang="de-DE" altLang="de-DE" sz="900" dirty="0">
              <a:cs typeface="Times New Roman" charset="0"/>
            </a:endParaRPr>
          </a:p>
          <a:p>
            <a:pPr>
              <a:spcBef>
                <a:spcPct val="0"/>
              </a:spcBef>
              <a:buFontTx/>
              <a:buNone/>
              <a:tabLst>
                <a:tab pos="536575" algn="l"/>
              </a:tabLst>
            </a:pPr>
            <a:r>
              <a:rPr lang="de-DE" altLang="de-DE" sz="900" dirty="0">
                <a:latin typeface="Arial" charset="0"/>
                <a:cs typeface="Arial" charset="0"/>
              </a:rPr>
              <a:t>Internet:	</a:t>
            </a:r>
            <a:r>
              <a:rPr lang="de-DE" altLang="de-DE" sz="900" dirty="0" smtClean="0">
                <a:latin typeface="Arial" charset="0"/>
                <a:cs typeface="Arial" charset="0"/>
              </a:rPr>
              <a:t>www.hermed.de</a:t>
            </a:r>
            <a:endParaRPr lang="de-DE" altLang="de-DE" sz="900" dirty="0">
              <a:latin typeface="Arial" charset="0"/>
              <a:cs typeface="Times New Roman" charset="0"/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482150" y="2052881"/>
            <a:ext cx="6204701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Wir leben Medizintechnik- Bewirtschaftung!</a:t>
            </a:r>
            <a:endParaRPr lang="de-DE" sz="2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2">
            <a:extLst>
              <a:ext uri="{FF2B5EF4-FFF2-40B4-BE49-F238E27FC236}">
                <a16:creationId xmlns:a16="http://schemas.microsoft.com/office/drawing/2014/main" id="{0E4B519D-185D-4B71-BAC1-834A7D09BC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0992" y="8142432"/>
            <a:ext cx="3069834" cy="594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50881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201</Words>
  <Application>Microsoft Office PowerPoint</Application>
  <PresentationFormat>Bildschirmpräsentation (4:3)</PresentationFormat>
  <Paragraphs>44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Larissa</vt:lpstr>
      <vt:lpstr>PowerPoint-Präsentation</vt:lpstr>
    </vt:vector>
  </TitlesOfParts>
  <Company>VMSD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Thorsten Springer</dc:creator>
  <cp:lastModifiedBy>ETZOLD, Andrea</cp:lastModifiedBy>
  <cp:revision>80</cp:revision>
  <cp:lastPrinted>2022-09-19T11:13:20Z</cp:lastPrinted>
  <dcterms:created xsi:type="dcterms:W3CDTF">2020-02-03T09:52:18Z</dcterms:created>
  <dcterms:modified xsi:type="dcterms:W3CDTF">2024-12-09T07:33:14Z</dcterms:modified>
</cp:coreProperties>
</file>