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87" autoAdjust="0"/>
    <p:restoredTop sz="94660"/>
  </p:normalViewPr>
  <p:slideViewPr>
    <p:cSldViewPr>
      <p:cViewPr>
        <p:scale>
          <a:sx n="90" d="100"/>
          <a:sy n="90" d="100"/>
        </p:scale>
        <p:origin x="2256" y="67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A848-CE4F-4549-A0D8-EFF901258A9C}" type="datetimeFigureOut">
              <a:rPr lang="de-DE" smtClean="0"/>
              <a:t>17.03.2025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8960-EC86-4FF4-95A7-B0369334CE4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31990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A848-CE4F-4549-A0D8-EFF901258A9C}" type="datetimeFigureOut">
              <a:rPr lang="de-DE" smtClean="0"/>
              <a:t>17.03.2025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8960-EC86-4FF4-95A7-B0369334CE4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08824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A848-CE4F-4549-A0D8-EFF901258A9C}" type="datetimeFigureOut">
              <a:rPr lang="de-DE" smtClean="0"/>
              <a:t>17.03.2025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8960-EC86-4FF4-95A7-B0369334CE4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91965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A848-CE4F-4549-A0D8-EFF901258A9C}" type="datetimeFigureOut">
              <a:rPr lang="de-DE" smtClean="0"/>
              <a:t>17.03.2025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8960-EC86-4FF4-95A7-B0369334CE4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15268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A848-CE4F-4549-A0D8-EFF901258A9C}" type="datetimeFigureOut">
              <a:rPr lang="de-DE" smtClean="0"/>
              <a:t>17.03.2025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8960-EC86-4FF4-95A7-B0369334CE4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27578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A848-CE4F-4549-A0D8-EFF901258A9C}" type="datetimeFigureOut">
              <a:rPr lang="de-DE" smtClean="0"/>
              <a:t>17.03.2025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8960-EC86-4FF4-95A7-B0369334CE4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07009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A848-CE4F-4549-A0D8-EFF901258A9C}" type="datetimeFigureOut">
              <a:rPr lang="de-DE" smtClean="0"/>
              <a:t>17.03.2025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8960-EC86-4FF4-95A7-B0369334CE4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72650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A848-CE4F-4549-A0D8-EFF901258A9C}" type="datetimeFigureOut">
              <a:rPr lang="de-DE" smtClean="0"/>
              <a:t>17.03.2025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8960-EC86-4FF4-95A7-B0369334CE4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57097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A848-CE4F-4549-A0D8-EFF901258A9C}" type="datetimeFigureOut">
              <a:rPr lang="de-DE" smtClean="0"/>
              <a:t>17.03.2025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8960-EC86-4FF4-95A7-B0369334CE4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34413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A848-CE4F-4549-A0D8-EFF901258A9C}" type="datetimeFigureOut">
              <a:rPr lang="de-DE" smtClean="0"/>
              <a:t>17.03.2025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8960-EC86-4FF4-95A7-B0369334CE4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86936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A848-CE4F-4549-A0D8-EFF901258A9C}" type="datetimeFigureOut">
              <a:rPr lang="de-DE" smtClean="0"/>
              <a:t>17.03.2025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8960-EC86-4FF4-95A7-B0369334CE4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1343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FA848-CE4F-4549-A0D8-EFF901258A9C}" type="datetimeFigureOut">
              <a:rPr lang="de-DE" smtClean="0"/>
              <a:t>17.03.2025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38960-EC86-4FF4-95A7-B0369334CE4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5753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D:\Bilder\Medizintechnik\FA180401_1739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-21221"/>
            <a:ext cx="6860550" cy="2046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16"/>
          <p:cNvSpPr>
            <a:spLocks noChangeArrowheads="1"/>
          </p:cNvSpPr>
          <p:nvPr/>
        </p:nvSpPr>
        <p:spPr bwMode="auto">
          <a:xfrm rot="5400000">
            <a:off x="1445999" y="-1472607"/>
            <a:ext cx="251520" cy="3143518"/>
          </a:xfrm>
          <a:prstGeom prst="rect">
            <a:avLst/>
          </a:prstGeom>
          <a:solidFill>
            <a:srgbClr val="CA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dirty="0"/>
          </a:p>
        </p:txBody>
      </p:sp>
      <p:sp>
        <p:nvSpPr>
          <p:cNvPr id="6" name="Untertitel 2"/>
          <p:cNvSpPr txBox="1">
            <a:spLocks/>
          </p:cNvSpPr>
          <p:nvPr/>
        </p:nvSpPr>
        <p:spPr>
          <a:xfrm>
            <a:off x="908720" y="2771800"/>
            <a:ext cx="5220580" cy="4846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de-D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16"/>
          <p:cNvSpPr>
            <a:spLocks noChangeArrowheads="1"/>
          </p:cNvSpPr>
          <p:nvPr/>
        </p:nvSpPr>
        <p:spPr bwMode="auto">
          <a:xfrm rot="5400000">
            <a:off x="5121673" y="7392364"/>
            <a:ext cx="251520" cy="3251752"/>
          </a:xfrm>
          <a:prstGeom prst="rect">
            <a:avLst/>
          </a:prstGeom>
          <a:solidFill>
            <a:srgbClr val="CA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dirty="0"/>
          </a:p>
        </p:txBody>
      </p:sp>
      <p:sp>
        <p:nvSpPr>
          <p:cNvPr id="9" name="Untertitel 2"/>
          <p:cNvSpPr txBox="1">
            <a:spLocks/>
          </p:cNvSpPr>
          <p:nvPr/>
        </p:nvSpPr>
        <p:spPr>
          <a:xfrm>
            <a:off x="513680" y="3995936"/>
            <a:ext cx="4005064" cy="4846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de-DE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uns läuft hier nichts</a:t>
            </a:r>
          </a:p>
        </p:txBody>
      </p:sp>
      <p:sp>
        <p:nvSpPr>
          <p:cNvPr id="10" name="Untertitel 2"/>
          <p:cNvSpPr txBox="1">
            <a:spLocks/>
          </p:cNvSpPr>
          <p:nvPr/>
        </p:nvSpPr>
        <p:spPr>
          <a:xfrm>
            <a:off x="208593" y="2241158"/>
            <a:ext cx="6192688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endParaRPr lang="de-DE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de-DE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de-DE" altLang="de-DE" sz="1600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Kaufmännischer Mitarbeiter Buchhaltung (m/w/d)</a:t>
            </a:r>
          </a:p>
          <a:p>
            <a:pPr>
              <a:spcBef>
                <a:spcPct val="0"/>
              </a:spcBef>
            </a:pPr>
            <a:r>
              <a:rPr lang="de-DE" altLang="de-DE" sz="1600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in Vollzeit</a:t>
            </a:r>
            <a:endParaRPr lang="de-DE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de-DE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r>
              <a:rPr lang="de-DE" sz="1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HIERFÜR SUCHEN WIR SIE!</a:t>
            </a:r>
          </a:p>
          <a:p>
            <a:pPr algn="just">
              <a:spcBef>
                <a:spcPts val="0"/>
              </a:spcBef>
            </a:pPr>
            <a:r>
              <a:rPr lang="de-DE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 sind ein europaweit führendes Dienstleistungsunternehmen im Bereich der Medizintechnik und sorgen als spezialisierter Dienstleister dafür, dass die hochkomplexe Medizintechnik in Krankenhäusern zuverlässig funktioniert und wirtschaftlich betrieben wird.</a:t>
            </a:r>
          </a:p>
          <a:p>
            <a:pPr algn="just">
              <a:spcBef>
                <a:spcPts val="0"/>
              </a:spcBef>
              <a:defRPr/>
            </a:pPr>
            <a:r>
              <a:rPr lang="de-DE" altLang="de-DE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Als kaufmännischer Mitarbeiter (m/w/d) ergänzen Sie zum frühestmöglichen Eintritt in der Buchhaltung unsere Kollegen in der Administration und der Technik</a:t>
            </a:r>
            <a:r>
              <a:rPr lang="de-DE" altLang="de-DE" sz="11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>
              <a:spcBef>
                <a:spcPts val="0"/>
              </a:spcBef>
              <a:defRPr/>
            </a:pPr>
            <a:endParaRPr lang="de-DE" altLang="de-DE" sz="1100" b="1" dirty="0">
              <a:solidFill>
                <a:srgbClr val="C00000"/>
              </a:solidFill>
              <a:latin typeface="Arial" charset="0"/>
            </a:endParaRPr>
          </a:p>
          <a:p>
            <a:pPr algn="l">
              <a:spcBef>
                <a:spcPts val="0"/>
              </a:spcBef>
              <a:defRPr/>
            </a:pPr>
            <a:r>
              <a:rPr lang="de-DE" altLang="de-DE" sz="1100" b="1" dirty="0">
                <a:solidFill>
                  <a:srgbClr val="C00000"/>
                </a:solidFill>
                <a:latin typeface="Arial" charset="0"/>
              </a:rPr>
              <a:t>IHRE AUFGABEN:</a:t>
            </a:r>
          </a:p>
          <a:p>
            <a:pPr marL="85725" indent="-85725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>
                <a:solidFill>
                  <a:schemeClr val="tx1"/>
                </a:solidFill>
                <a:latin typeface="Arial" charset="0"/>
              </a:rPr>
              <a:t>Durchführung der Firmenbuchhaltung und Buchung aller Geschäftsvorfälle in SAP</a:t>
            </a:r>
          </a:p>
          <a:p>
            <a:pPr marL="85725" indent="-85725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>
                <a:solidFill>
                  <a:schemeClr val="tx1"/>
                </a:solidFill>
                <a:latin typeface="Arial" charset="0"/>
              </a:rPr>
              <a:t>Vorbereitung und Abwicklung des Zahlungsverkehrs, des Mahnwesens sowie Abstimmung mit konzerninternen Geschäftspartnern</a:t>
            </a:r>
          </a:p>
          <a:p>
            <a:pPr marL="85725" indent="-85725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>
                <a:solidFill>
                  <a:schemeClr val="tx1"/>
                </a:solidFill>
                <a:latin typeface="Arial" charset="0"/>
              </a:rPr>
              <a:t>Mitwirkung bei der Erstellung von Monats-, Quartals-, und Jahresabschlüssen</a:t>
            </a:r>
          </a:p>
          <a:p>
            <a:pPr marL="85725" indent="-85725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>
                <a:solidFill>
                  <a:schemeClr val="tx1"/>
                </a:solidFill>
                <a:latin typeface="Arial" charset="0"/>
              </a:rPr>
              <a:t>Überwachung des Rechnungs-Workflows inkl. Prüfung, Kontierung und Buchung von Kreditoren und Reisekostenabrechnungen</a:t>
            </a:r>
          </a:p>
          <a:p>
            <a:pPr marL="85725" indent="-85725" algn="l">
              <a:spcBef>
                <a:spcPts val="0"/>
              </a:spcBef>
              <a:defRPr/>
            </a:pPr>
            <a:endParaRPr lang="de-DE" altLang="de-DE" sz="1100" b="1" dirty="0">
              <a:solidFill>
                <a:srgbClr val="C00000"/>
              </a:solidFill>
              <a:latin typeface="Arial" charset="0"/>
            </a:endParaRPr>
          </a:p>
          <a:p>
            <a:pPr marL="85725" indent="-85725" algn="l">
              <a:spcBef>
                <a:spcPts val="0"/>
              </a:spcBef>
              <a:defRPr/>
            </a:pPr>
            <a:r>
              <a:rPr lang="de-DE" altLang="de-DE" sz="1100" b="1" dirty="0">
                <a:solidFill>
                  <a:srgbClr val="C00000"/>
                </a:solidFill>
                <a:latin typeface="Arial" charset="0"/>
              </a:rPr>
              <a:t>DAS BRINGEN SIE MIT:</a:t>
            </a:r>
          </a:p>
          <a:p>
            <a:pPr marL="85725" indent="-85725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>
                <a:solidFill>
                  <a:schemeClr val="tx1"/>
                </a:solidFill>
                <a:latin typeface="Arial" charset="0"/>
              </a:rPr>
              <a:t>Abgeschlossene kaufmännische Ausbildung z.B. Steuerfachangestellter oder Finanzbuchhalter</a:t>
            </a:r>
          </a:p>
          <a:p>
            <a:pPr marL="85725" indent="-85725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>
                <a:solidFill>
                  <a:schemeClr val="tx1"/>
                </a:solidFill>
                <a:latin typeface="Arial" charset="0"/>
              </a:rPr>
              <a:t>Mehrjährige einschlägige Berufserfahrung in der Finanzbuchhaltung (Abschlusserfahrung)</a:t>
            </a:r>
          </a:p>
          <a:p>
            <a:pPr marL="85725" indent="-85725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>
                <a:solidFill>
                  <a:schemeClr val="tx1"/>
                </a:solidFill>
                <a:latin typeface="Arial" charset="0"/>
              </a:rPr>
              <a:t>Routinierter Umgang vorzugsweise mit SAP und MS-Office Anwendungen</a:t>
            </a:r>
          </a:p>
          <a:p>
            <a:pPr marL="85725" indent="-85725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>
                <a:solidFill>
                  <a:schemeClr val="tx1"/>
                </a:solidFill>
                <a:latin typeface="Arial" charset="0"/>
              </a:rPr>
              <a:t>Hohe Zahlenaffinität und eine selbstständige, strukturierte Arbeitsweise</a:t>
            </a:r>
          </a:p>
          <a:p>
            <a:pPr marL="85725" indent="-85725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>
                <a:solidFill>
                  <a:schemeClr val="tx1"/>
                </a:solidFill>
                <a:latin typeface="Arial" charset="0"/>
              </a:rPr>
              <a:t>Gute bis sehr gute Englischkenntnisse</a:t>
            </a:r>
          </a:p>
          <a:p>
            <a:pPr marL="85725" indent="-85725" algn="l">
              <a:spcBef>
                <a:spcPts val="0"/>
              </a:spcBef>
              <a:defRPr/>
            </a:pPr>
            <a:endParaRPr lang="de-DE" altLang="de-DE" sz="1100" b="1" dirty="0">
              <a:solidFill>
                <a:srgbClr val="C00000"/>
              </a:solidFill>
              <a:latin typeface="Arial" charset="0"/>
            </a:endParaRPr>
          </a:p>
          <a:p>
            <a:pPr marL="85725" indent="-85725" algn="l">
              <a:spcBef>
                <a:spcPts val="0"/>
              </a:spcBef>
              <a:defRPr/>
            </a:pPr>
            <a:r>
              <a:rPr lang="de-DE" altLang="de-DE" sz="1100" b="1" dirty="0">
                <a:solidFill>
                  <a:srgbClr val="C00000"/>
                </a:solidFill>
                <a:latin typeface="Arial" charset="0"/>
              </a:rPr>
              <a:t>IHRE BENEFITS:</a:t>
            </a:r>
          </a:p>
          <a:p>
            <a:pPr marL="85725" indent="-85725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>
                <a:solidFill>
                  <a:schemeClr val="tx1"/>
                </a:solidFill>
                <a:latin typeface="Arial" charset="0"/>
              </a:rPr>
              <a:t>Unbefristeter Arbeitsvertrag und 30 Tage Urlaub</a:t>
            </a:r>
          </a:p>
          <a:p>
            <a:pPr marL="85725" indent="-85725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>
                <a:solidFill>
                  <a:schemeClr val="tx1"/>
                </a:solidFill>
                <a:latin typeface="Arial" charset="0"/>
              </a:rPr>
              <a:t>Freundliches und teamorientiertes Betriebsklima und Mitarbeiterevents</a:t>
            </a:r>
          </a:p>
          <a:p>
            <a:pPr marL="85725" indent="-85725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>
                <a:solidFill>
                  <a:schemeClr val="tx1"/>
                </a:solidFill>
                <a:latin typeface="Arial" charset="0"/>
              </a:rPr>
              <a:t>Intensive Einarbeitung sowie individuelle Fort- und Weiterbildungsmöglichkeiten</a:t>
            </a:r>
          </a:p>
          <a:p>
            <a:pPr marL="85725" indent="-85725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>
                <a:solidFill>
                  <a:schemeClr val="tx1"/>
                </a:solidFill>
                <a:latin typeface="Arial" charset="0"/>
              </a:rPr>
              <a:t>Sicherer Arbeitsplatz im Bereich des Gesundheitswesen</a:t>
            </a:r>
          </a:p>
          <a:p>
            <a:pPr marL="85725" indent="-85725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>
                <a:solidFill>
                  <a:schemeClr val="tx1"/>
                </a:solidFill>
                <a:latin typeface="Arial" charset="0"/>
              </a:rPr>
              <a:t>Jobrad, Zuschuss zur betrieblichen Altersvorsorge und weitere Corporate Benefits</a:t>
            </a:r>
          </a:p>
          <a:p>
            <a:pPr algn="just">
              <a:spcBef>
                <a:spcPts val="0"/>
              </a:spcBef>
              <a:defRPr/>
            </a:pPr>
            <a:endParaRPr lang="de-DE" altLang="de-DE" sz="1200" dirty="0">
              <a:solidFill>
                <a:schemeClr val="tx1"/>
              </a:solidFill>
              <a:latin typeface="Arial" charset="0"/>
            </a:endParaRPr>
          </a:p>
          <a:p>
            <a:pPr algn="just">
              <a:spcBef>
                <a:spcPts val="0"/>
              </a:spcBef>
              <a:defRPr/>
            </a:pPr>
            <a:endParaRPr lang="de-DE" altLang="de-DE" sz="1200" dirty="0">
              <a:solidFill>
                <a:schemeClr val="tx1"/>
              </a:solidFill>
              <a:latin typeface="Arial" charset="0"/>
            </a:endParaRP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de-DE" altLang="de-DE" sz="1200" dirty="0">
              <a:solidFill>
                <a:schemeClr val="tx1"/>
              </a:solidFill>
              <a:latin typeface="Arial" charset="0"/>
            </a:endParaRP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de-DE" altLang="de-DE" sz="1200" dirty="0">
              <a:solidFill>
                <a:schemeClr val="tx1"/>
              </a:solidFill>
              <a:latin typeface="Arial" charset="0"/>
            </a:endParaRP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de-DE" altLang="de-DE" sz="1200" dirty="0">
              <a:solidFill>
                <a:schemeClr val="tx1"/>
              </a:solidFill>
              <a:latin typeface="Arial" charset="0"/>
            </a:endParaRPr>
          </a:p>
          <a:p>
            <a:pPr algn="just">
              <a:spcBef>
                <a:spcPts val="0"/>
              </a:spcBef>
              <a:defRPr/>
            </a:pPr>
            <a:endParaRPr lang="de-DE" altLang="de-DE" sz="1200" dirty="0">
              <a:solidFill>
                <a:schemeClr val="tx1"/>
              </a:solidFill>
              <a:latin typeface="Arial" charset="0"/>
            </a:endParaRPr>
          </a:p>
          <a:p>
            <a:pPr algn="just">
              <a:spcBef>
                <a:spcPts val="0"/>
              </a:spcBef>
              <a:defRPr/>
            </a:pPr>
            <a:endParaRPr lang="de-DE" altLang="de-DE" sz="1200" dirty="0">
              <a:solidFill>
                <a:schemeClr val="tx1"/>
              </a:solidFill>
              <a:latin typeface="Arial" charset="0"/>
            </a:endParaRPr>
          </a:p>
          <a:p>
            <a:pPr algn="just">
              <a:spcBef>
                <a:spcPts val="0"/>
              </a:spcBef>
              <a:defRPr/>
            </a:pPr>
            <a:endParaRPr lang="de-DE" altLang="de-DE" sz="1200" dirty="0">
              <a:solidFill>
                <a:schemeClr val="tx1"/>
              </a:solidFill>
              <a:latin typeface="Arial" charset="0"/>
            </a:endParaRP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de-DE" altLang="de-DE" sz="1200" dirty="0">
              <a:solidFill>
                <a:schemeClr val="tx1"/>
              </a:solidFill>
              <a:latin typeface="Arial" charset="0"/>
            </a:endParaRP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de-DE" altLang="de-DE" sz="1200" dirty="0">
              <a:solidFill>
                <a:schemeClr val="tx1"/>
              </a:solidFill>
              <a:latin typeface="Arial" charset="0"/>
            </a:endParaRPr>
          </a:p>
          <a:p>
            <a:pPr algn="l">
              <a:spcBef>
                <a:spcPts val="0"/>
              </a:spcBef>
            </a:pPr>
            <a:endParaRPr lang="de-DE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208593" y="8082171"/>
            <a:ext cx="2746687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476250" algn="l"/>
              </a:tabLst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476250" algn="l"/>
              </a:tabLst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476250" algn="l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476250" algn="l"/>
              </a:tabLst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476250" algn="l"/>
              </a:tabLst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76250" algn="l"/>
              </a:tabLs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76250" algn="l"/>
              </a:tabLs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76250" algn="l"/>
              </a:tabLs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76250" algn="l"/>
              </a:tabLs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tabLst>
                <a:tab pos="536575" algn="l"/>
              </a:tabLst>
            </a:pPr>
            <a:r>
              <a:rPr lang="de-DE" altLang="de-DE" sz="900" b="1" dirty="0">
                <a:solidFill>
                  <a:srgbClr val="C00000"/>
                </a:solidFill>
                <a:latin typeface="Arial" charset="0"/>
                <a:cs typeface="Arial" charset="0"/>
              </a:rPr>
              <a:t>HERMED Technische Beratungs GmbH</a:t>
            </a:r>
            <a:endParaRPr lang="de-DE" altLang="de-DE" sz="900" b="1" dirty="0">
              <a:solidFill>
                <a:srgbClr val="C00000"/>
              </a:solidFill>
              <a:cs typeface="Times New Roman" charset="0"/>
            </a:endParaRPr>
          </a:p>
          <a:p>
            <a:pPr>
              <a:spcBef>
                <a:spcPct val="0"/>
              </a:spcBef>
              <a:buFontTx/>
              <a:buNone/>
              <a:tabLst>
                <a:tab pos="536575" algn="l"/>
              </a:tabLst>
            </a:pPr>
            <a:r>
              <a:rPr lang="de-DE" altLang="de-DE" sz="900" dirty="0">
                <a:latin typeface="Arial" charset="0"/>
                <a:cs typeface="Arial" charset="0"/>
              </a:rPr>
              <a:t>Personalabteilung, Frau Claudia Becker</a:t>
            </a:r>
          </a:p>
          <a:p>
            <a:pPr>
              <a:spcBef>
                <a:spcPct val="0"/>
              </a:spcBef>
              <a:buFontTx/>
              <a:buNone/>
              <a:tabLst>
                <a:tab pos="536575" algn="l"/>
              </a:tabLst>
            </a:pPr>
            <a:r>
              <a:rPr lang="de-DE" altLang="de-DE" sz="900" dirty="0">
                <a:latin typeface="Arial" charset="0"/>
                <a:cs typeface="Arial" charset="0"/>
              </a:rPr>
              <a:t>Marnheimer Straße 63 A</a:t>
            </a:r>
            <a:endParaRPr lang="de-DE" altLang="de-DE" sz="900" dirty="0">
              <a:cs typeface="Times New Roman" charset="0"/>
            </a:endParaRPr>
          </a:p>
          <a:p>
            <a:pPr>
              <a:spcBef>
                <a:spcPct val="0"/>
              </a:spcBef>
              <a:buFontTx/>
              <a:buNone/>
              <a:tabLst>
                <a:tab pos="536575" algn="l"/>
              </a:tabLst>
            </a:pPr>
            <a:r>
              <a:rPr lang="de-DE" altLang="de-DE" sz="900" dirty="0">
                <a:latin typeface="Arial" charset="0"/>
                <a:cs typeface="Arial" charset="0"/>
              </a:rPr>
              <a:t>67292 Kirchheimbolanden</a:t>
            </a:r>
            <a:endParaRPr lang="de-DE" altLang="de-DE" sz="900" dirty="0">
              <a:cs typeface="Times New Roman" charset="0"/>
            </a:endParaRPr>
          </a:p>
          <a:p>
            <a:pPr>
              <a:spcBef>
                <a:spcPct val="0"/>
              </a:spcBef>
              <a:buFontTx/>
              <a:buNone/>
              <a:tabLst>
                <a:tab pos="536575" algn="l"/>
              </a:tabLst>
            </a:pPr>
            <a:r>
              <a:rPr lang="de-DE" altLang="de-DE" sz="900" dirty="0">
                <a:latin typeface="Arial" charset="0"/>
                <a:cs typeface="Arial" charset="0"/>
              </a:rPr>
              <a:t>Telefon: 	+49 6352 4016-55</a:t>
            </a:r>
          </a:p>
          <a:p>
            <a:pPr>
              <a:spcBef>
                <a:spcPct val="0"/>
              </a:spcBef>
              <a:buFontTx/>
              <a:buNone/>
              <a:tabLst>
                <a:tab pos="536575" algn="l"/>
              </a:tabLst>
            </a:pPr>
            <a:r>
              <a:rPr lang="it-IT" altLang="de-DE" sz="900" dirty="0">
                <a:latin typeface="Arial" charset="0"/>
                <a:cs typeface="Arial" charset="0"/>
              </a:rPr>
              <a:t>E-Mail:	claudia.becker@hermed.de</a:t>
            </a:r>
            <a:endParaRPr lang="de-DE" altLang="de-DE" sz="900" dirty="0">
              <a:cs typeface="Times New Roman" charset="0"/>
            </a:endParaRPr>
          </a:p>
          <a:p>
            <a:pPr>
              <a:spcBef>
                <a:spcPct val="0"/>
              </a:spcBef>
              <a:buFontTx/>
              <a:buNone/>
              <a:tabLst>
                <a:tab pos="536575" algn="l"/>
              </a:tabLst>
            </a:pPr>
            <a:r>
              <a:rPr lang="de-DE" altLang="de-DE" sz="900" dirty="0">
                <a:latin typeface="Arial" charset="0"/>
                <a:cs typeface="Arial" charset="0"/>
              </a:rPr>
              <a:t>Internet:	www.hermed.de</a:t>
            </a:r>
            <a:endParaRPr lang="de-DE" altLang="de-DE" sz="900" dirty="0">
              <a:latin typeface="Arial" charset="0"/>
              <a:cs typeface="Times New Roman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482150" y="2052881"/>
            <a:ext cx="620470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 leben Medizintechnik-Bewirtschaftung!</a:t>
            </a: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0E4B519D-185D-4B71-BAC1-834A7D09BC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0992" y="8142432"/>
            <a:ext cx="3069834" cy="594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5088155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255</Words>
  <Application>Microsoft Office PowerPoint</Application>
  <PresentationFormat>Bildschirmpräsentation (4:3)</PresentationFormat>
  <Paragraphs>46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Larissa</vt:lpstr>
      <vt:lpstr>PowerPoint-Präsentation</vt:lpstr>
    </vt:vector>
  </TitlesOfParts>
  <Company>VMSD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Thorsten Springer</dc:creator>
  <cp:lastModifiedBy>MAYR, Georg</cp:lastModifiedBy>
  <cp:revision>115</cp:revision>
  <cp:lastPrinted>2022-09-19T11:13:20Z</cp:lastPrinted>
  <dcterms:created xsi:type="dcterms:W3CDTF">2020-02-03T09:52:18Z</dcterms:created>
  <dcterms:modified xsi:type="dcterms:W3CDTF">2025-03-17T15:06:28Z</dcterms:modified>
</cp:coreProperties>
</file>