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87" autoAdjust="0"/>
    <p:restoredTop sz="94660"/>
  </p:normalViewPr>
  <p:slideViewPr>
    <p:cSldViewPr>
      <p:cViewPr varScale="1">
        <p:scale>
          <a:sx n="94" d="100"/>
          <a:sy n="94" d="100"/>
        </p:scale>
        <p:origin x="333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27.09.2024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199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27.09.2024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882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27.09.2024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196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27.09.2024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526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27.09.2024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57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27.09.2024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700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27.09.2024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265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27.09.2024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709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27.09.2024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441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27.09.2024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693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FA848-CE4F-4549-A0D8-EFF901258A9C}" type="datetimeFigureOut">
              <a:rPr lang="de-DE" smtClean="0"/>
              <a:t>27.09.2024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134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FA848-CE4F-4549-A0D8-EFF901258A9C}" type="datetimeFigureOut">
              <a:rPr lang="de-DE" smtClean="0"/>
              <a:t>27.09.2024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38960-EC86-4FF4-95A7-B0369334CE4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575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D:\Bilder\Medizintechnik\FA180401_173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-21221"/>
            <a:ext cx="6860550" cy="204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6"/>
          <p:cNvSpPr>
            <a:spLocks noChangeArrowheads="1"/>
          </p:cNvSpPr>
          <p:nvPr/>
        </p:nvSpPr>
        <p:spPr bwMode="auto">
          <a:xfrm rot="5400000">
            <a:off x="1445999" y="-1472607"/>
            <a:ext cx="251520" cy="3143518"/>
          </a:xfrm>
          <a:prstGeom prst="rect">
            <a:avLst/>
          </a:prstGeom>
          <a:solidFill>
            <a:srgbClr val="C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908720" y="2771800"/>
            <a:ext cx="5220580" cy="484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de-D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 rot="5400000">
            <a:off x="5121673" y="7392364"/>
            <a:ext cx="251520" cy="3251752"/>
          </a:xfrm>
          <a:prstGeom prst="rect">
            <a:avLst/>
          </a:prstGeom>
          <a:solidFill>
            <a:srgbClr val="C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sp>
        <p:nvSpPr>
          <p:cNvPr id="9" name="Untertitel 2"/>
          <p:cNvSpPr txBox="1">
            <a:spLocks/>
          </p:cNvSpPr>
          <p:nvPr/>
        </p:nvSpPr>
        <p:spPr>
          <a:xfrm>
            <a:off x="513680" y="3995936"/>
            <a:ext cx="4005064" cy="484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de-DE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 läuft hier nichts</a:t>
            </a:r>
            <a:endParaRPr lang="de-DE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208593" y="2241158"/>
            <a:ext cx="6192688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de-DE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de-DE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de-DE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Medizintechniker/Servicetechniker (m/w/d)</a:t>
            </a:r>
            <a:br>
              <a:rPr lang="de-DE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die Region Saarland</a:t>
            </a:r>
          </a:p>
          <a:p>
            <a:pPr algn="l">
              <a:spcBef>
                <a:spcPts val="0"/>
              </a:spcBef>
            </a:pPr>
            <a:endParaRPr lang="de-DE" sz="11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de-DE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HIERFÜR SUCHEN WIR SIE!</a:t>
            </a:r>
          </a:p>
          <a:p>
            <a:pPr algn="just">
              <a:spcBef>
                <a:spcPts val="0"/>
              </a:spcBef>
            </a:pPr>
            <a:r>
              <a:rPr lang="de-DE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sind ein europaweit führendes Dienstleistungsunternehmen im Bereich der Medizintechnik und sorgen als spezialisierter Dienstleister dafür, dass die hochkomplexe Medizintechnik in Krankenhäusern zuverlässig funktioniert und wirtschaftlich betrieben wird.</a:t>
            </a:r>
          </a:p>
          <a:p>
            <a:pPr algn="just">
              <a:spcBef>
                <a:spcPts val="0"/>
              </a:spcBef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 Medizintechniker sind Sie für die Instandsetzung und Instandhaltung medizinischer Geräte im Krankenhaus verantwortlich</a:t>
            </a:r>
            <a:r>
              <a:rPr lang="de-DE" altLang="de-DE" sz="11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spcBef>
                <a:spcPts val="0"/>
              </a:spcBef>
              <a:defRPr/>
            </a:pPr>
            <a:endParaRPr lang="de-DE" altLang="de-DE" sz="1100" b="1" dirty="0" smtClean="0">
              <a:solidFill>
                <a:srgbClr val="C00000"/>
              </a:solidFill>
              <a:latin typeface="Arial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de-DE" altLang="de-DE" sz="1100" b="1" dirty="0" smtClean="0">
                <a:solidFill>
                  <a:srgbClr val="C00000"/>
                </a:solidFill>
                <a:latin typeface="Arial" charset="0"/>
              </a:rPr>
              <a:t>IHRE AUFGABEN: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Durchführung von Prüfungen, Wartungen und Reparaturen an medizintechnischen Geräten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Dokumentation und Überwachung aller Instandhaltungsleistungen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Kontrolle und Einhaltung gesetzlicher Vorschriften (z.B. MPBetreibV, StrSchG)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Anwendungsberatung und Unterstützung in allen medizintechnischen Fragestellungen</a:t>
            </a:r>
          </a:p>
          <a:p>
            <a:pPr marL="85725" indent="-85725" algn="l">
              <a:spcBef>
                <a:spcPts val="0"/>
              </a:spcBef>
              <a:defRPr/>
            </a:pPr>
            <a:endParaRPr lang="de-DE" altLang="de-DE" sz="1100" b="1" dirty="0" smtClean="0">
              <a:solidFill>
                <a:srgbClr val="C00000"/>
              </a:solidFill>
              <a:latin typeface="Arial" charset="0"/>
            </a:endParaRPr>
          </a:p>
          <a:p>
            <a:pPr marL="85725" indent="-85725" algn="l">
              <a:spcBef>
                <a:spcPts val="0"/>
              </a:spcBef>
              <a:defRPr/>
            </a:pPr>
            <a:r>
              <a:rPr lang="de-DE" altLang="de-DE" sz="1100" b="1" dirty="0" smtClean="0">
                <a:solidFill>
                  <a:srgbClr val="C00000"/>
                </a:solidFill>
                <a:latin typeface="Arial" charset="0"/>
              </a:rPr>
              <a:t>DAS BRINGEN SIE MIT: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E</a:t>
            </a: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ine abgeschlossene Ausbildung/Studium im Bereich Mechatronik, Elektronik, Medizintechnik, techn. Assistenz für medizintechnische Geräte oder Vergleichbares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Handwerkliches Geschick und Zuverlässigkeit in der Reparatur medizintechnischer Geräte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Sicherer Umgang mit dem PC und allgemeinen Anwendungsprogrammen (MS Office)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Vorkenntnisse bzw. erste Berufserfahrung in den aufgeführten Aufgaben</a:t>
            </a:r>
          </a:p>
          <a:p>
            <a:pPr marL="85725" indent="-85725" algn="l">
              <a:spcBef>
                <a:spcPts val="0"/>
              </a:spcBef>
              <a:defRPr/>
            </a:pPr>
            <a:endParaRPr lang="de-DE" altLang="de-DE" sz="1100" b="1" dirty="0" smtClean="0">
              <a:solidFill>
                <a:srgbClr val="C00000"/>
              </a:solidFill>
              <a:latin typeface="Arial" charset="0"/>
            </a:endParaRPr>
          </a:p>
          <a:p>
            <a:pPr marL="85725" indent="-85725" algn="l">
              <a:spcBef>
                <a:spcPts val="0"/>
              </a:spcBef>
              <a:defRPr/>
            </a:pPr>
            <a:r>
              <a:rPr lang="de-DE" altLang="de-DE" sz="1100" b="1" dirty="0" smtClean="0">
                <a:solidFill>
                  <a:srgbClr val="C00000"/>
                </a:solidFill>
                <a:latin typeface="Arial" charset="0"/>
              </a:rPr>
              <a:t>IHRE BENEFITS: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Unbefristeter Arbeitsvertrag und 30 Tage Urlaub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>
                <a:solidFill>
                  <a:schemeClr val="tx1"/>
                </a:solidFill>
                <a:latin typeface="Arial" charset="0"/>
              </a:rPr>
              <a:t>Freundliches und teamorientiertes Betriebsklima und </a:t>
            </a: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Mitarbeiterevents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Intensive Einarbeitung sowie individuelle Fort- und Weiterbildungsmöglichkeiten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Sicherer Arbeitsplatz im Bereich des Gesundheitswesen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 dirty="0" smtClean="0">
                <a:solidFill>
                  <a:schemeClr val="tx1"/>
                </a:solidFill>
                <a:latin typeface="Arial" charset="0"/>
              </a:rPr>
              <a:t>Jobrad, Zuschuss zur betrieblichen Altersvorsorge und weitere Corporate Benefits</a:t>
            </a:r>
          </a:p>
          <a:p>
            <a:pPr marL="85725" indent="-85725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altLang="de-DE" sz="1100">
                <a:solidFill>
                  <a:schemeClr val="tx1"/>
                </a:solidFill>
                <a:latin typeface="Arial" charset="0"/>
              </a:rPr>
              <a:t>In Abhängigkeit von den jeweiligen Aufgaben kann ein Dienstwagen bereitgestellt werden</a:t>
            </a:r>
          </a:p>
          <a:p>
            <a:pPr algn="just">
              <a:spcBef>
                <a:spcPts val="0"/>
              </a:spcBef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0"/>
              </a:spcBef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 smtClean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de-DE" altLang="de-DE" sz="1200" dirty="0">
              <a:solidFill>
                <a:schemeClr val="tx1"/>
              </a:solidFill>
              <a:latin typeface="Arial" charset="0"/>
            </a:endParaRPr>
          </a:p>
          <a:p>
            <a:pPr algn="l">
              <a:spcBef>
                <a:spcPts val="0"/>
              </a:spcBef>
            </a:pPr>
            <a:endParaRPr lang="de-D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08593" y="8082171"/>
            <a:ext cx="2746687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476250" algn="l"/>
              </a:tabLst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76250" algn="l"/>
              </a:tabLst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76250" algn="l"/>
              </a:tabLs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HERMED </a:t>
            </a:r>
            <a:r>
              <a:rPr lang="de-DE" altLang="de-DE" sz="900" b="1" dirty="0">
                <a:solidFill>
                  <a:srgbClr val="C00000"/>
                </a:solidFill>
                <a:latin typeface="Arial" charset="0"/>
                <a:cs typeface="Arial" charset="0"/>
              </a:rPr>
              <a:t>Technische Beratungs GmbH</a:t>
            </a:r>
            <a:endParaRPr lang="de-DE" altLang="de-DE" sz="900" b="1" dirty="0">
              <a:solidFill>
                <a:srgbClr val="C00000"/>
              </a:solidFill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 smtClean="0">
                <a:latin typeface="Arial" charset="0"/>
                <a:cs typeface="Arial" charset="0"/>
              </a:rPr>
              <a:t>Personalabteilung, Frau </a:t>
            </a:r>
            <a:r>
              <a:rPr lang="de-DE" altLang="de-DE" sz="900" dirty="0">
                <a:latin typeface="Arial" charset="0"/>
                <a:cs typeface="Arial" charset="0"/>
              </a:rPr>
              <a:t>Claudia Becker</a:t>
            </a: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 err="1" smtClean="0">
                <a:latin typeface="Arial" charset="0"/>
                <a:cs typeface="Arial" charset="0"/>
              </a:rPr>
              <a:t>Marnheimer</a:t>
            </a:r>
            <a:r>
              <a:rPr lang="de-DE" altLang="de-DE" sz="900" dirty="0" smtClean="0">
                <a:latin typeface="Arial" charset="0"/>
                <a:cs typeface="Arial" charset="0"/>
              </a:rPr>
              <a:t> Straße 63 A</a:t>
            </a:r>
            <a:endParaRPr lang="de-DE" altLang="de-DE" sz="900" dirty="0"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 smtClean="0">
                <a:latin typeface="Arial" charset="0"/>
                <a:cs typeface="Arial" charset="0"/>
              </a:rPr>
              <a:t>67292 </a:t>
            </a:r>
            <a:r>
              <a:rPr lang="de-DE" altLang="de-DE" sz="900" dirty="0">
                <a:latin typeface="Arial" charset="0"/>
                <a:cs typeface="Arial" charset="0"/>
              </a:rPr>
              <a:t>Kirchheimbolanden</a:t>
            </a:r>
            <a:endParaRPr lang="de-DE" altLang="de-DE" sz="900" dirty="0"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 smtClean="0">
                <a:latin typeface="Arial" charset="0"/>
                <a:cs typeface="Arial" charset="0"/>
              </a:rPr>
              <a:t>Telefon: </a:t>
            </a:r>
            <a:r>
              <a:rPr lang="de-DE" altLang="de-DE" sz="900" dirty="0">
                <a:latin typeface="Arial" charset="0"/>
                <a:cs typeface="Arial" charset="0"/>
              </a:rPr>
              <a:t>	+49 </a:t>
            </a:r>
            <a:r>
              <a:rPr lang="de-DE" altLang="de-DE" sz="900" dirty="0" smtClean="0">
                <a:latin typeface="Arial" charset="0"/>
                <a:cs typeface="Arial" charset="0"/>
              </a:rPr>
              <a:t>6352 4016-55</a:t>
            </a:r>
            <a:endParaRPr lang="de-DE" altLang="de-DE" sz="900" dirty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it-IT" altLang="de-DE" sz="900" dirty="0">
                <a:latin typeface="Arial" charset="0"/>
                <a:cs typeface="Arial" charset="0"/>
              </a:rPr>
              <a:t>E</a:t>
            </a:r>
            <a:r>
              <a:rPr lang="it-IT" altLang="de-DE" sz="900" dirty="0" smtClean="0">
                <a:latin typeface="Arial" charset="0"/>
                <a:cs typeface="Arial" charset="0"/>
              </a:rPr>
              <a:t>-Mail</a:t>
            </a:r>
            <a:r>
              <a:rPr lang="it-IT" altLang="de-DE" sz="900" dirty="0">
                <a:latin typeface="Arial" charset="0"/>
                <a:cs typeface="Arial" charset="0"/>
              </a:rPr>
              <a:t>:	claudia.becker@hermed.de</a:t>
            </a:r>
            <a:endParaRPr lang="de-DE" altLang="de-DE" sz="900" dirty="0"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536575" algn="l"/>
              </a:tabLst>
            </a:pPr>
            <a:r>
              <a:rPr lang="de-DE" altLang="de-DE" sz="900" dirty="0">
                <a:latin typeface="Arial" charset="0"/>
                <a:cs typeface="Arial" charset="0"/>
              </a:rPr>
              <a:t>Internet:	</a:t>
            </a:r>
            <a:r>
              <a:rPr lang="de-DE" altLang="de-DE" sz="900" dirty="0" smtClean="0">
                <a:latin typeface="Arial" charset="0"/>
                <a:cs typeface="Arial" charset="0"/>
              </a:rPr>
              <a:t>www.hermed.de</a:t>
            </a:r>
            <a:endParaRPr lang="de-DE" altLang="de-DE" sz="900" dirty="0">
              <a:latin typeface="Arial" charset="0"/>
              <a:cs typeface="Times New Roman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82150" y="2052881"/>
            <a:ext cx="62047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leben Medizintechnik-Bewirtschaftung!</a:t>
            </a:r>
            <a:endParaRPr lang="de-DE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0E4B519D-185D-4B71-BAC1-834A7D09B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0992" y="8142432"/>
            <a:ext cx="3069834" cy="59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088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Bildschirmpräsentation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Company>VMSD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Thorsten Springer</dc:creator>
  <cp:lastModifiedBy>ETZOLD, Andrea</cp:lastModifiedBy>
  <cp:revision>91</cp:revision>
  <cp:lastPrinted>2022-09-19T11:13:20Z</cp:lastPrinted>
  <dcterms:created xsi:type="dcterms:W3CDTF">2020-02-03T09:52:18Z</dcterms:created>
  <dcterms:modified xsi:type="dcterms:W3CDTF">2024-09-27T08:52:11Z</dcterms:modified>
</cp:coreProperties>
</file>